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9" r:id="rId3"/>
    <p:sldId id="260" r:id="rId4"/>
    <p:sldId id="262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8852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5405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35212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4588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8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12" Type="http://schemas.openxmlformats.org/officeDocument/2006/relationships/image" Target="../media/image1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11" Type="http://schemas.openxmlformats.org/officeDocument/2006/relationships/image" Target="../media/image16.emf"/><Relationship Id="rId5" Type="http://schemas.openxmlformats.org/officeDocument/2006/relationships/image" Target="../media/image10.emf"/><Relationship Id="rId15" Type="http://schemas.openxmlformats.org/officeDocument/2006/relationships/image" Target="../media/image20.emf"/><Relationship Id="rId10" Type="http://schemas.openxmlformats.org/officeDocument/2006/relationships/image" Target="../media/image15.emf"/><Relationship Id="rId4" Type="http://schemas.openxmlformats.org/officeDocument/2006/relationships/image" Target="../media/image9.emf"/><Relationship Id="rId9" Type="http://schemas.openxmlformats.org/officeDocument/2006/relationships/image" Target="../media/image14.emf"/><Relationship Id="rId14" Type="http://schemas.openxmlformats.org/officeDocument/2006/relationships/image" Target="../media/image19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10" Type="http://schemas.openxmlformats.org/officeDocument/2006/relationships/image" Target="../media/image28.emf"/><Relationship Id="rId4" Type="http://schemas.openxmlformats.org/officeDocument/2006/relationships/image" Target="../media/image22.emf"/><Relationship Id="rId9" Type="http://schemas.openxmlformats.org/officeDocument/2006/relationships/image" Target="../media/image2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audio" Target="../media/audio4.wav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Relationship Id="rId9" Type="http://schemas.openxmlformats.org/officeDocument/2006/relationships/image" Target="../media/image34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image" Target="../media/image44.emf"/><Relationship Id="rId18" Type="http://schemas.openxmlformats.org/officeDocument/2006/relationships/image" Target="../media/image49.emf"/><Relationship Id="rId26" Type="http://schemas.openxmlformats.org/officeDocument/2006/relationships/image" Target="../media/image57.emf"/><Relationship Id="rId3" Type="http://schemas.openxmlformats.org/officeDocument/2006/relationships/audio" Target="../media/audio5.wav"/><Relationship Id="rId21" Type="http://schemas.openxmlformats.org/officeDocument/2006/relationships/image" Target="../media/image52.emf"/><Relationship Id="rId7" Type="http://schemas.openxmlformats.org/officeDocument/2006/relationships/image" Target="../media/image38.emf"/><Relationship Id="rId12" Type="http://schemas.openxmlformats.org/officeDocument/2006/relationships/image" Target="../media/image43.emf"/><Relationship Id="rId17" Type="http://schemas.openxmlformats.org/officeDocument/2006/relationships/image" Target="../media/image48.emf"/><Relationship Id="rId25" Type="http://schemas.openxmlformats.org/officeDocument/2006/relationships/image" Target="../media/image56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7.emf"/><Relationship Id="rId20" Type="http://schemas.openxmlformats.org/officeDocument/2006/relationships/image" Target="../media/image5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11" Type="http://schemas.openxmlformats.org/officeDocument/2006/relationships/image" Target="../media/image42.emf"/><Relationship Id="rId24" Type="http://schemas.openxmlformats.org/officeDocument/2006/relationships/image" Target="../media/image55.emf"/><Relationship Id="rId5" Type="http://schemas.openxmlformats.org/officeDocument/2006/relationships/image" Target="../media/image36.jpeg"/><Relationship Id="rId15" Type="http://schemas.openxmlformats.org/officeDocument/2006/relationships/image" Target="../media/image46.emf"/><Relationship Id="rId23" Type="http://schemas.openxmlformats.org/officeDocument/2006/relationships/image" Target="../media/image54.emf"/><Relationship Id="rId10" Type="http://schemas.openxmlformats.org/officeDocument/2006/relationships/image" Target="../media/image41.emf"/><Relationship Id="rId19" Type="http://schemas.openxmlformats.org/officeDocument/2006/relationships/image" Target="../media/image50.emf"/><Relationship Id="rId4" Type="http://schemas.openxmlformats.org/officeDocument/2006/relationships/image" Target="../media/image35.emf"/><Relationship Id="rId9" Type="http://schemas.openxmlformats.org/officeDocument/2006/relationships/image" Target="../media/image40.emf"/><Relationship Id="rId14" Type="http://schemas.openxmlformats.org/officeDocument/2006/relationships/image" Target="../media/image45.emf"/><Relationship Id="rId22" Type="http://schemas.openxmlformats.org/officeDocument/2006/relationships/image" Target="../media/image53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13" Type="http://schemas.openxmlformats.org/officeDocument/2006/relationships/image" Target="../media/image64.emf"/><Relationship Id="rId3" Type="http://schemas.openxmlformats.org/officeDocument/2006/relationships/audio" Target="../media/audio6.wav"/><Relationship Id="rId7" Type="http://schemas.openxmlformats.org/officeDocument/2006/relationships/image" Target="../media/image28.emf"/><Relationship Id="rId12" Type="http://schemas.openxmlformats.org/officeDocument/2006/relationships/image" Target="../media/image63.emf"/><Relationship Id="rId17" Type="http://schemas.openxmlformats.org/officeDocument/2006/relationships/image" Target="../media/image68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emf"/><Relationship Id="rId11" Type="http://schemas.openxmlformats.org/officeDocument/2006/relationships/image" Target="../media/image43.emf"/><Relationship Id="rId5" Type="http://schemas.openxmlformats.org/officeDocument/2006/relationships/image" Target="../media/image59.emf"/><Relationship Id="rId15" Type="http://schemas.openxmlformats.org/officeDocument/2006/relationships/image" Target="../media/image66.emf"/><Relationship Id="rId10" Type="http://schemas.openxmlformats.org/officeDocument/2006/relationships/image" Target="../media/image42.emf"/><Relationship Id="rId4" Type="http://schemas.openxmlformats.org/officeDocument/2006/relationships/image" Target="../media/image58.emf"/><Relationship Id="rId9" Type="http://schemas.openxmlformats.org/officeDocument/2006/relationships/image" Target="../media/image62.emf"/><Relationship Id="rId14" Type="http://schemas.openxmlformats.org/officeDocument/2006/relationships/image" Target="../media/image6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13" Type="http://schemas.openxmlformats.org/officeDocument/2006/relationships/image" Target="../media/image78.emf"/><Relationship Id="rId3" Type="http://schemas.openxmlformats.org/officeDocument/2006/relationships/audio" Target="../media/audio7.wav"/><Relationship Id="rId7" Type="http://schemas.openxmlformats.org/officeDocument/2006/relationships/image" Target="../media/image72.emf"/><Relationship Id="rId12" Type="http://schemas.openxmlformats.org/officeDocument/2006/relationships/image" Target="../media/image7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emf"/><Relationship Id="rId11" Type="http://schemas.openxmlformats.org/officeDocument/2006/relationships/image" Target="../media/image76.emf"/><Relationship Id="rId5" Type="http://schemas.openxmlformats.org/officeDocument/2006/relationships/image" Target="../media/image70.emf"/><Relationship Id="rId10" Type="http://schemas.openxmlformats.org/officeDocument/2006/relationships/image" Target="../media/image75.emf"/><Relationship Id="rId4" Type="http://schemas.openxmlformats.org/officeDocument/2006/relationships/image" Target="../media/image69.emf"/><Relationship Id="rId9" Type="http://schemas.openxmlformats.org/officeDocument/2006/relationships/image" Target="../media/image7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5270329"/>
      </p:ext>
    </p:extLst>
  </p:cSld>
  <p:clrMapOvr>
    <a:masterClrMapping/>
  </p:clrMapOvr>
  <p:transition spd="slow" advClick="0" advTm="5000">
    <p:wip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xmlns="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xmlns="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xmlns="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xmlns="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:a16="http://schemas.microsoft.com/office/drawing/2014/main" xmlns="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:a16="http://schemas.microsoft.com/office/drawing/2014/main" xmlns="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:a16="http://schemas.microsoft.com/office/drawing/2014/main" xmlns="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:a16="http://schemas.microsoft.com/office/drawing/2014/main" xmlns="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xmlns="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xmlns="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xmlns="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xmlns="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xmlns="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xmlns="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xmlns="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xmlns="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xmlns="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xmlns="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xmlns="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xmlns="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xmlns="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xmlns="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xmlns="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:a16="http://schemas.microsoft.com/office/drawing/2014/main" xmlns="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xmlns="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xmlns="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:a16="http://schemas.microsoft.com/office/drawing/2014/main" xmlns="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:a16="http://schemas.microsoft.com/office/drawing/2014/main" xmlns="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xmlns="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:a16="http://schemas.microsoft.com/office/drawing/2014/main" xmlns="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xmlns="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xmlns="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xmlns="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:a16="http://schemas.microsoft.com/office/drawing/2014/main" xmlns="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:a16="http://schemas.microsoft.com/office/drawing/2014/main" xmlns="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:a16="http://schemas.microsoft.com/office/drawing/2014/main" xmlns="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xmlns="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:a16="http://schemas.microsoft.com/office/drawing/2014/main" xmlns="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:a16="http://schemas.microsoft.com/office/drawing/2014/main" xmlns="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:a16="http://schemas.microsoft.com/office/drawing/2014/main" xmlns="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:a16="http://schemas.microsoft.com/office/drawing/2014/main" xmlns="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xmlns="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xmlns="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xmlns="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:a16="http://schemas.microsoft.com/office/drawing/2014/main" xmlns="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xmlns="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xmlns="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:a16="http://schemas.microsoft.com/office/drawing/2014/main" xmlns="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xmlns="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xmlns="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:a16="http://schemas.microsoft.com/office/drawing/2014/main" xmlns="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xmlns="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:a16="http://schemas.microsoft.com/office/drawing/2014/main" xmlns="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xmlns="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195</Words>
  <Application>Microsoft Office PowerPoint</Application>
  <PresentationFormat>Экран (4:3)</PresentationFormat>
  <Paragraphs>60</Paragraphs>
  <Slides>7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1</cp:lastModifiedBy>
  <cp:revision>110</cp:revision>
  <dcterms:created xsi:type="dcterms:W3CDTF">2018-05-17T08:42:44Z</dcterms:created>
  <dcterms:modified xsi:type="dcterms:W3CDTF">2022-11-08T14:23:18Z</dcterms:modified>
</cp:coreProperties>
</file>