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0"/>
  </p:notes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1" r:id="rId13"/>
    <p:sldId id="266" r:id="rId14"/>
    <p:sldId id="267" r:id="rId15"/>
    <p:sldId id="268" r:id="rId16"/>
    <p:sldId id="269" r:id="rId17"/>
    <p:sldId id="270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2CDEF-6D6F-4858-BB0A-369BE005621B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6255C-4C26-49B0-B83A-15268CB5A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6255C-4C26-49B0-B83A-15268CB5A68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500042"/>
            <a:ext cx="7406640" cy="1472184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Публичная презентация опыта работы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учителя русского языка и литературы филиала МОБУ с. Большеустьикинское муниципального района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Мечетлинский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район Республики Башкортостан СОШ с.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Алегазово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b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Сайфутдиновой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Альфии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Хазимулловны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150695"/>
            <a:ext cx="3143256" cy="47073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Творческие достижения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4682" t="34977" r="22925" b="32831"/>
          <a:stretch>
            <a:fillRect/>
          </a:stretch>
        </p:blipFill>
        <p:spPr bwMode="auto">
          <a:xfrm>
            <a:off x="1079026" y="1785926"/>
            <a:ext cx="8064974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3971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Творческие достижения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500042"/>
            <a:ext cx="8072462" cy="574835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800" dirty="0" smtClean="0"/>
              <a:t>2017г. – </a:t>
            </a:r>
            <a:r>
              <a:rPr lang="ru-RU" sz="1800" b="1" dirty="0" smtClean="0"/>
              <a:t>«Лучший урок письма», </a:t>
            </a:r>
            <a:r>
              <a:rPr lang="ru-RU" sz="1800" dirty="0" err="1" smtClean="0"/>
              <a:t>Шарипов</a:t>
            </a:r>
            <a:r>
              <a:rPr lang="ru-RU" sz="1800" dirty="0" smtClean="0"/>
              <a:t> </a:t>
            </a:r>
            <a:r>
              <a:rPr lang="ru-RU" sz="1800" dirty="0" err="1" smtClean="0"/>
              <a:t>Ильгиз</a:t>
            </a:r>
            <a:r>
              <a:rPr lang="ru-RU" sz="1800" dirty="0" smtClean="0"/>
              <a:t>, 11класс, победитель (2место) регионального этапа Всероссийского конкурса.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/>
              <a:t>2017г. – </a:t>
            </a:r>
            <a:r>
              <a:rPr lang="ru-RU" sz="1800" b="1" dirty="0" smtClean="0"/>
              <a:t>Всероссийский литературный  </a:t>
            </a:r>
            <a:r>
              <a:rPr lang="ru-RU" sz="1800" dirty="0" smtClean="0"/>
              <a:t>конкурс  «Моя маленькая история»(</a:t>
            </a:r>
            <a:r>
              <a:rPr lang="ru-RU" sz="1800" dirty="0" err="1" smtClean="0"/>
              <a:t>Литобраз</a:t>
            </a:r>
            <a:r>
              <a:rPr lang="ru-RU" sz="1800" dirty="0" smtClean="0"/>
              <a:t>), </a:t>
            </a:r>
            <a:r>
              <a:rPr lang="ru-RU" sz="1800" dirty="0" err="1" smtClean="0"/>
              <a:t>Вакилов</a:t>
            </a:r>
            <a:r>
              <a:rPr lang="ru-RU" sz="1800" dirty="0" smtClean="0"/>
              <a:t> Искандер, 5класс,победитель(1место)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/>
              <a:t>2017г. – муниципальный этап </a:t>
            </a:r>
            <a:r>
              <a:rPr lang="ru-RU" sz="1800" b="1" dirty="0" smtClean="0"/>
              <a:t>Всероссийской олимпиады </a:t>
            </a:r>
            <a:r>
              <a:rPr lang="ru-RU" sz="1800" dirty="0" smtClean="0"/>
              <a:t>школьников по литературе, </a:t>
            </a:r>
            <a:r>
              <a:rPr lang="ru-RU" sz="1800" dirty="0" err="1" smtClean="0"/>
              <a:t>Миндиахметова</a:t>
            </a:r>
            <a:r>
              <a:rPr lang="ru-RU" sz="1800" dirty="0" smtClean="0"/>
              <a:t> </a:t>
            </a:r>
            <a:r>
              <a:rPr lang="ru-RU" sz="1800" dirty="0" err="1" smtClean="0"/>
              <a:t>Ильвина</a:t>
            </a:r>
            <a:r>
              <a:rPr lang="ru-RU" sz="1800" dirty="0" smtClean="0"/>
              <a:t>, 11класс, 1место.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/>
              <a:t>2017г. – муниципальный этап конкурса сочинений «</a:t>
            </a:r>
            <a:r>
              <a:rPr lang="ru-RU" sz="1800" b="1" dirty="0" smtClean="0"/>
              <a:t>Пою мою республику», </a:t>
            </a:r>
            <a:r>
              <a:rPr lang="ru-RU" sz="1800" dirty="0" err="1" smtClean="0"/>
              <a:t>Миндиахметова</a:t>
            </a:r>
            <a:r>
              <a:rPr lang="ru-RU" sz="1800" dirty="0" smtClean="0"/>
              <a:t> </a:t>
            </a:r>
            <a:r>
              <a:rPr lang="ru-RU" sz="1800" dirty="0" err="1" smtClean="0"/>
              <a:t>Ильвина</a:t>
            </a:r>
            <a:r>
              <a:rPr lang="ru-RU" sz="1800" dirty="0" smtClean="0"/>
              <a:t>, 11класс, 1место. Участие в региональном этапе.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/>
              <a:t>2017г. – </a:t>
            </a:r>
            <a:r>
              <a:rPr lang="ru-RU" sz="1800" b="1" dirty="0" smtClean="0"/>
              <a:t>Всероссийская дистанционная </a:t>
            </a:r>
            <a:r>
              <a:rPr lang="ru-RU" sz="1800" dirty="0" smtClean="0"/>
              <a:t>олимпиада по русскому языку имени Кирилла и </a:t>
            </a:r>
            <a:r>
              <a:rPr lang="ru-RU" sz="1800" dirty="0" err="1" smtClean="0"/>
              <a:t>Мефодия</a:t>
            </a:r>
            <a:r>
              <a:rPr lang="ru-RU" sz="1800" dirty="0" smtClean="0"/>
              <a:t>, </a:t>
            </a:r>
            <a:r>
              <a:rPr lang="ru-RU" sz="1800" dirty="0" err="1" smtClean="0"/>
              <a:t>Миндиахметова</a:t>
            </a:r>
            <a:r>
              <a:rPr lang="ru-RU" sz="1800" dirty="0" smtClean="0"/>
              <a:t> </a:t>
            </a:r>
            <a:r>
              <a:rPr lang="ru-RU" sz="1800" dirty="0" err="1" smtClean="0"/>
              <a:t>Ильвина</a:t>
            </a:r>
            <a:r>
              <a:rPr lang="ru-RU" sz="1800" dirty="0" smtClean="0"/>
              <a:t>, 11класс, призёр.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/>
              <a:t>2018г. – </a:t>
            </a:r>
            <a:r>
              <a:rPr lang="ru-RU" sz="1800" b="1" dirty="0" smtClean="0"/>
              <a:t>Всероссийский конкурс для </a:t>
            </a:r>
            <a:r>
              <a:rPr lang="ru-RU" sz="1800" dirty="0" smtClean="0"/>
              <a:t>детей и молодёжи «Творчество и интеллект» (г. Москва) в номинации «Литературное творчество», </a:t>
            </a:r>
            <a:r>
              <a:rPr lang="ru-RU" sz="1800" dirty="0" err="1" smtClean="0"/>
              <a:t>Миндиахметова</a:t>
            </a:r>
            <a:r>
              <a:rPr lang="ru-RU" sz="1800" dirty="0" smtClean="0"/>
              <a:t> </a:t>
            </a:r>
            <a:r>
              <a:rPr lang="ru-RU" sz="1800" dirty="0" err="1" smtClean="0"/>
              <a:t>Ильвина</a:t>
            </a:r>
            <a:r>
              <a:rPr lang="ru-RU" sz="1800" dirty="0" smtClean="0"/>
              <a:t>, 11класс, победитель (1место).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/>
              <a:t>2018г. </a:t>
            </a:r>
            <a:r>
              <a:rPr lang="ru-RU" sz="1800" b="1" dirty="0" smtClean="0"/>
              <a:t>– Всероссийский конкурс </a:t>
            </a:r>
            <a:r>
              <a:rPr lang="ru-RU" sz="1800" dirty="0" smtClean="0"/>
              <a:t>сочинений учащихся «Золотое перо»,  </a:t>
            </a:r>
            <a:r>
              <a:rPr lang="ru-RU" sz="1800" dirty="0" err="1" smtClean="0"/>
              <a:t>Миндиахметова</a:t>
            </a:r>
            <a:r>
              <a:rPr lang="ru-RU" sz="1800" dirty="0" smtClean="0"/>
              <a:t> </a:t>
            </a:r>
            <a:r>
              <a:rPr lang="ru-RU" sz="1800" dirty="0" err="1" smtClean="0"/>
              <a:t>Ильвина</a:t>
            </a:r>
            <a:r>
              <a:rPr lang="ru-RU" sz="1800" dirty="0" smtClean="0"/>
              <a:t>, 11класс, победитель (1место).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err="1" smtClean="0"/>
              <a:t>Миндиахметова</a:t>
            </a:r>
            <a:r>
              <a:rPr lang="ru-RU" sz="1800" dirty="0" smtClean="0"/>
              <a:t> Ильвина,11класс – </a:t>
            </a:r>
            <a:r>
              <a:rPr lang="ru-RU" sz="1800" b="1" dirty="0" smtClean="0"/>
              <a:t>победитель </a:t>
            </a:r>
            <a:r>
              <a:rPr lang="ru-RU" sz="1800" b="1" dirty="0" err="1" smtClean="0"/>
              <a:t>Акмуллинской</a:t>
            </a:r>
            <a:r>
              <a:rPr lang="ru-RU" sz="1800" b="1" dirty="0" smtClean="0"/>
              <a:t> олимпиады </a:t>
            </a:r>
            <a:r>
              <a:rPr lang="ru-RU" sz="1800" dirty="0" smtClean="0"/>
              <a:t>по русскому языку и русской литературе.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err="1" smtClean="0"/>
              <a:t>Миндиахметова</a:t>
            </a:r>
            <a:r>
              <a:rPr lang="ru-RU" sz="1800" dirty="0" smtClean="0"/>
              <a:t> </a:t>
            </a:r>
            <a:r>
              <a:rPr lang="ru-RU" sz="1800" dirty="0" err="1" smtClean="0"/>
              <a:t>Ильвина</a:t>
            </a:r>
            <a:r>
              <a:rPr lang="ru-RU" sz="1800" dirty="0" smtClean="0"/>
              <a:t>, 11класс – </a:t>
            </a:r>
            <a:r>
              <a:rPr lang="ru-RU" sz="1800" b="1" dirty="0" smtClean="0"/>
              <a:t>победитель (2место) Всероссийской дистанционной олимпиады </a:t>
            </a:r>
            <a:r>
              <a:rPr lang="ru-RU" sz="1800" dirty="0" smtClean="0"/>
              <a:t>по русскому языку «Журавлик».</a:t>
            </a:r>
          </a:p>
          <a:p>
            <a:pPr>
              <a:buFont typeface="Wingdings" pitchFamily="2" charset="2"/>
              <a:buChar char="v"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Распространение педагогического опыта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142984"/>
            <a:ext cx="7498080" cy="55007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Публикация в ежегодном бюллетене БИРО (Статья «Личностно-ориентированный подход в работе с одаренными детьми», 2009 год.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Публикация в ежегодном бюллетене БИРО (Статья «Духовно-нравственное воспитание учащихся на уроках литературы», 2008 год.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Создан сайт в рамках проекта «ИНФОУРОК», на сайте которого публикую методические материалы (Анализ стихотворения О.Э. Мандельштама «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Silentium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анализ рассказа Михаила Зощенко «Бабушкин подарок»).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Публикация материала на образовательном портале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Знанио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(Анализ стихотворения Андрея Дементьева «Красота спасет мир», сопоставительный анализ повестей «Бедная Лиза» Н.М. Карамзина и Ольги Фикс.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Мои ученицы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зиля.jpeg"/>
          <p:cNvPicPr>
            <a:picLocks noGrp="1"/>
          </p:cNvPicPr>
          <p:nvPr>
            <p:ph idx="1"/>
          </p:nvPr>
        </p:nvPicPr>
        <p:blipFill>
          <a:blip r:embed="rId2"/>
          <a:srcRect l="49357"/>
          <a:stretch>
            <a:fillRect/>
          </a:stretch>
        </p:blipFill>
        <p:spPr>
          <a:xfrm>
            <a:off x="1071538" y="714356"/>
            <a:ext cx="3250228" cy="4800600"/>
          </a:xfrm>
          <a:prstGeom prst="rect">
            <a:avLst/>
          </a:prstGeom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928662" y="5500702"/>
            <a:ext cx="392909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Зинурова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Зиля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выпускница МОБУ СОШ с.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Алегазово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2013 года, студентка 5 курса филологического факультета БГПУ им. М.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Акмуллы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маша.jpeg"/>
          <p:cNvPicPr/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5000628" y="1714488"/>
            <a:ext cx="3771906" cy="485778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786314" y="500042"/>
            <a:ext cx="43576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Меркурьева Мария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выпускница МОБУ СОШ 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Алегазово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2012 года, закончила филологический факультет БГПУ им. 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Акмуллы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2017 году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857232"/>
            <a:ext cx="4136524" cy="1143000"/>
          </a:xfrm>
        </p:spPr>
        <p:txBody>
          <a:bodyPr>
            <a:noAutofit/>
          </a:bodyPr>
          <a:lstStyle/>
          <a:p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Вручение медали «Созидая будущее» </a:t>
            </a:r>
            <a:r>
              <a:rPr lang="ru-RU" sz="1800" dirty="0" err="1" smtClean="0">
                <a:effectLst/>
                <a:latin typeface="Times New Roman" pitchFamily="18" charset="0"/>
                <a:cs typeface="Times New Roman" pitchFamily="18" charset="0"/>
              </a:rPr>
              <a:t>Галляувой</a:t>
            </a: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effectLst/>
                <a:latin typeface="Times New Roman" pitchFamily="18" charset="0"/>
                <a:cs typeface="Times New Roman" pitchFamily="18" charset="0"/>
              </a:rPr>
              <a:t>Ильнаре</a:t>
            </a: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, ученице 10 класса МОБУ СОШ с. </a:t>
            </a:r>
            <a:r>
              <a:rPr lang="ru-RU" sz="1800" dirty="0" err="1" smtClean="0">
                <a:effectLst/>
                <a:latin typeface="Times New Roman" pitchFamily="18" charset="0"/>
                <a:cs typeface="Times New Roman" pitchFamily="18" charset="0"/>
              </a:rPr>
              <a:t>Алегазово</a:t>
            </a: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 по предмету «Русская литература» за победу в </a:t>
            </a:r>
            <a:r>
              <a:rPr lang="ru-RU" sz="1800" dirty="0" err="1" smtClean="0">
                <a:effectLst/>
                <a:latin typeface="Times New Roman" pitchFamily="18" charset="0"/>
                <a:cs typeface="Times New Roman" pitchFamily="18" charset="0"/>
              </a:rPr>
              <a:t>Акмуллинской</a:t>
            </a: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 олимпиаде.</a:t>
            </a:r>
            <a:b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(14 мая 2016 года, БГПУ им. </a:t>
            </a:r>
            <a:r>
              <a:rPr lang="ru-RU" sz="1800" dirty="0" err="1" smtClean="0">
                <a:effectLst/>
                <a:latin typeface="Times New Roman" pitchFamily="18" charset="0"/>
                <a:cs typeface="Times New Roman" pitchFamily="18" charset="0"/>
              </a:rPr>
              <a:t>Акмуллы</a:t>
            </a: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User\Downloads\ФОРУМ 1.JPG"/>
          <p:cNvPicPr>
            <a:picLocks noGrp="1"/>
          </p:cNvPicPr>
          <p:nvPr>
            <p:ph idx="1"/>
          </p:nvPr>
        </p:nvPicPr>
        <p:blipFill>
          <a:blip r:embed="rId2" cstate="print">
            <a:lum bright="20000"/>
          </a:blip>
          <a:srcRect l="23502" t="39994" r="38356"/>
          <a:stretch>
            <a:fillRect/>
          </a:stretch>
        </p:blipFill>
        <p:spPr bwMode="auto">
          <a:xfrm>
            <a:off x="571472" y="2214554"/>
            <a:ext cx="4000527" cy="4214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User\Documents\200 КОСАРЕЙ\Учёный совет 9.jpg"/>
          <p:cNvPicPr/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4714876" y="3000372"/>
            <a:ext cx="4429124" cy="323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214942" y="428604"/>
            <a:ext cx="378621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Вручение медали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Созидая будущее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предмету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Русская литература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ученице 10 класса МОБУ СОШ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с.Алегазово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Миндиахметовой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Ильвине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Учёном совете БГПУ им.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М.Акмуллы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29мая 2017г.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effectLst/>
                <a:latin typeface="Times New Roman" pitchFamily="18" charset="0"/>
                <a:cs typeface="Times New Roman" pitchFamily="18" charset="0"/>
              </a:rPr>
              <a:t>Всероссийский конкурс «Моя маленькая история»,  </a:t>
            </a:r>
            <a: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  <a:t>который  проводит «</a:t>
            </a:r>
            <a:r>
              <a:rPr lang="ru-RU" sz="1400" dirty="0" err="1" smtClean="0">
                <a:effectLst/>
                <a:latin typeface="Times New Roman" pitchFamily="18" charset="0"/>
                <a:cs typeface="Times New Roman" pitchFamily="18" charset="0"/>
              </a:rPr>
              <a:t>Литобраз</a:t>
            </a:r>
            <a: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  <a:t>Номинация «Проза»</a:t>
            </a:r>
            <a:b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  <a:t>Диплом победителя (1 место), 2017 год. </a:t>
            </a:r>
            <a:b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effectLst/>
                <a:latin typeface="Times New Roman" pitchFamily="18" charset="0"/>
                <a:cs typeface="Times New Roman" pitchFamily="18" charset="0"/>
              </a:rPr>
              <a:t>Вакилов</a:t>
            </a:r>
            <a:r>
              <a:rPr lang="ru-RU" sz="1600" b="1" dirty="0" smtClean="0">
                <a:effectLst/>
                <a:latin typeface="Times New Roman" pitchFamily="18" charset="0"/>
                <a:cs typeface="Times New Roman" pitchFamily="18" charset="0"/>
              </a:rPr>
              <a:t> Искандер, ученик 5 класса.</a:t>
            </a:r>
            <a:endParaRPr lang="ru-RU" sz="14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здесь Пушкин сочинял стихи.jpg"/>
          <p:cNvPicPr>
            <a:picLocks noGrp="1"/>
          </p:cNvPicPr>
          <p:nvPr>
            <p:ph idx="1"/>
          </p:nvPr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1428728" y="1500174"/>
            <a:ext cx="3178522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В гостях у пушкина (1).jpg"/>
          <p:cNvPicPr/>
          <p:nvPr/>
        </p:nvPicPr>
        <p:blipFill>
          <a:blip r:embed="rId3">
            <a:lum bright="30000"/>
          </a:blip>
          <a:stretch>
            <a:fillRect/>
          </a:stretch>
        </p:blipFill>
        <p:spPr>
          <a:xfrm>
            <a:off x="5072066" y="1500174"/>
            <a:ext cx="3357586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786050" y="6215082"/>
            <a:ext cx="4421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Михайловском, в гостях у А.С. Пушкина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Республиканский конкурс творческих работ «</a:t>
            </a:r>
            <a:r>
              <a:rPr lang="ru-RU" sz="3200" dirty="0" err="1" smtClean="0"/>
              <a:t>Сельхозперепись</a:t>
            </a:r>
            <a:r>
              <a:rPr lang="ru-RU" sz="3200" dirty="0" smtClean="0"/>
              <a:t> глазами детей»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28675" name="Picture 3" descr="I:\СХ перепись фото\100_3690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8502" t="20648" r="21052" b="8097"/>
          <a:stretch>
            <a:fillRect/>
          </a:stretch>
        </p:blipFill>
        <p:spPr bwMode="auto">
          <a:xfrm>
            <a:off x="4572000" y="3357562"/>
            <a:ext cx="4143404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4" name="Picture 2" descr="I:\СХ перепись фото\100_368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20000"/>
          </a:blip>
          <a:srcRect l="23438" t="35715" r="18526" b="9225"/>
          <a:stretch>
            <a:fillRect/>
          </a:stretch>
        </p:blipFill>
        <p:spPr bwMode="auto">
          <a:xfrm>
            <a:off x="1000101" y="1500174"/>
            <a:ext cx="4143404" cy="2948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286380" y="1571612"/>
            <a:ext cx="34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Серебренников Александр – победитель (1 место в номинации «Оригинальность жанра»)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14414" y="4929198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2016 год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Шарипов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Ильгиз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, ученик 10 класса, победитель регионального этапа (2 место) Всероссийского конкурса «Лучший урок письма» (2017 год). 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2361833" y="1447800"/>
            <a:ext cx="4420334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Конвенции о правах ребенка говорится о том, что детское время должно быть временем радости, временем мира, учебы и роста. Жизнь детей должна становиться более полнокровной по мере того, как расширяются их перспективы, и они обретают опыт. Именно поэтому я уделяю большое внимание развитию творческих способностей детей. Для этого использую разнообразные формы внеурочной деятельности: творческая мастерская, предметные кружки, интеллектуальные марафоны и игры, олимпиады. Это приносит хорошие результаты.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одарёнными детьми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smtClean="0"/>
          </a:p>
          <a:p>
            <a:r>
              <a:rPr lang="ru-RU" smtClean="0"/>
              <a:t>Одно </a:t>
            </a:r>
            <a:r>
              <a:rPr lang="ru-RU" dirty="0" smtClean="0"/>
              <a:t>из важных направлений в работе любого педагога – это работа с одарёнными детьми, которая доставляет </a:t>
            </a:r>
            <a:r>
              <a:rPr lang="ru-RU" smtClean="0"/>
              <a:t>огромное удовольствие.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39718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Анкетные данные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714356"/>
            <a:ext cx="7498080" cy="553404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Сайфутдинова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Альфия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Хазимулловна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Учитель русского языка и литературы высшей категории.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Образование - высшее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Бирский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государственный педагогический институт, 1976 год.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Стаж работы – 41 год.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Ветеран педагогического труда.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Родилась 14.01.1955 года в д.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Бурцевка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Дуванского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района БАССР.  В 1971 году закончила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Калмашскую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среднюю школу. В 1972 году поступила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Бирский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пединститут на факультет русского языка и литературы, который закончила в 1976 году.  С 1976 по 1979 год работала учителем русского языка и литературы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Калмашской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средней школе. 1979 – 1980 учебный год работала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Айдакаевской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восьмилетней школе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Белокатайского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района. С 1980 года работаю учителем русского языка и литературы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Алегазовской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средней школе.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Мои награды: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928670"/>
            <a:ext cx="7498080" cy="5319730"/>
          </a:xfrm>
        </p:spPr>
        <p:txBody>
          <a:bodyPr>
            <a:normAutofit fontScale="92500" lnSpcReduction="20000"/>
          </a:bodyPr>
          <a:lstStyle/>
          <a:p>
            <a:pPr lvl="0">
              <a:buFont typeface="Wingdings" pitchFamily="2" charset="2"/>
              <a:buChar char="v"/>
            </a:pPr>
            <a:r>
              <a:rPr lang="ru-RU" dirty="0" smtClean="0"/>
              <a:t>Почётная грамота Министерства народного образования и Башкирского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обкома     профсоюза работников народного образования и науки (1989 год).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Награждена значком « Отличник народного просвещения РФ» (1996 год).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Почётная грамота Администрации муниципального района </a:t>
            </a:r>
            <a:r>
              <a:rPr lang="ru-RU" dirty="0" err="1" smtClean="0"/>
              <a:t>Мечетлинский</a:t>
            </a:r>
            <a:r>
              <a:rPr lang="ru-RU" dirty="0" smtClean="0"/>
              <a:t> район (2007 год).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Почётная грамота РОО (2007год)</a:t>
            </a:r>
          </a:p>
          <a:p>
            <a:pPr>
              <a:buFont typeface="Wingdings" pitchFamily="2" charset="2"/>
              <a:buChar char="v"/>
            </a:pPr>
            <a:r>
              <a:rPr lang="ru-RU" i="1" dirty="0" smtClean="0"/>
              <a:t>      Выпустила 15 медалистов.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111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Творческие достижения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1825" t="36671" r="20067" b="15888"/>
          <a:stretch>
            <a:fillRect/>
          </a:stretch>
        </p:blipFill>
        <p:spPr bwMode="auto">
          <a:xfrm>
            <a:off x="1000099" y="1142984"/>
            <a:ext cx="8092905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Творческие достижения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1910" t="28803" r="19982" b="9416"/>
          <a:stretch>
            <a:fillRect/>
          </a:stretch>
        </p:blipFill>
        <p:spPr bwMode="auto">
          <a:xfrm>
            <a:off x="1000099" y="1285860"/>
            <a:ext cx="8126555" cy="485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Творческие достижения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1888" t="27109" r="20004" b="13590"/>
          <a:stretch>
            <a:fillRect/>
          </a:stretch>
        </p:blipFill>
        <p:spPr bwMode="auto">
          <a:xfrm>
            <a:off x="1000099" y="1071546"/>
            <a:ext cx="8092905" cy="4643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111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Творческие достижения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631" t="24811" r="52456" b="12499"/>
          <a:stretch>
            <a:fillRect/>
          </a:stretch>
        </p:blipFill>
        <p:spPr bwMode="auto">
          <a:xfrm>
            <a:off x="1000100" y="714356"/>
            <a:ext cx="7305955" cy="6143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3971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Творческие достижения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7625" t="22026" r="25698" b="28839"/>
          <a:stretch>
            <a:fillRect/>
          </a:stretch>
        </p:blipFill>
        <p:spPr bwMode="auto">
          <a:xfrm>
            <a:off x="1000100" y="1071546"/>
            <a:ext cx="7966569" cy="471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98</TotalTime>
  <Words>765</Words>
  <PresentationFormat>Экран (4:3)</PresentationFormat>
  <Paragraphs>54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Публичная презентация опыта работы  учителя русского языка и литературы филиала МОБУ с. Большеустьикинское муниципального района Мечетлинский район Республики Башкортостан СОШ с. Алегазово   Сайфутдиновой Альфии Хазимулловны</vt:lpstr>
      <vt:lpstr>Работа с одарёнными детьми</vt:lpstr>
      <vt:lpstr>Анкетные данные</vt:lpstr>
      <vt:lpstr> Мои награды: </vt:lpstr>
      <vt:lpstr>Творческие достижения </vt:lpstr>
      <vt:lpstr>Творческие достижения </vt:lpstr>
      <vt:lpstr>Творческие достижения </vt:lpstr>
      <vt:lpstr>Творческие достижения </vt:lpstr>
      <vt:lpstr>Творческие достижения </vt:lpstr>
      <vt:lpstr>Творческие достижения </vt:lpstr>
      <vt:lpstr>Творческие достижения </vt:lpstr>
      <vt:lpstr>Распространение педагогического опыта</vt:lpstr>
      <vt:lpstr>Мои ученицы </vt:lpstr>
      <vt:lpstr>Вручение медали «Созидая будущее» Галляувой Ильнаре, ученице 10 класса МОБУ СОШ с. Алегазово по предмету «Русская литература» за победу в Акмуллинской олимпиаде. (14 мая 2016 года, БГПУ им. Акмуллы) </vt:lpstr>
      <vt:lpstr> Всероссийский конкурс «Моя маленькая история»,  который  проводит «Литобраз». Номинация «Проза» Диплом победителя (1 место), 2017 год.   Вакилов Искандер, ученик 5 класса.</vt:lpstr>
      <vt:lpstr>Республиканский конкурс творческих работ «Сельхозперепись глазами детей» </vt:lpstr>
      <vt:lpstr>Шарипов Ильгиз, ученик 10 класса, победитель регионального этапа (2 место) Всероссийского конкурса «Лучший урок письма» (2017 год). 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Публичная презентация опыта работы учителя русского языка и литературы филиала МОБУ с. Большеустьикинское муниципального района Мечетлинский район Республики Башкортостан СОШ с. Алегазово Сайфутдиновой Альфии Хазимулловны</dc:title>
  <dc:creator>User</dc:creator>
  <cp:lastModifiedBy>User</cp:lastModifiedBy>
  <cp:revision>13</cp:revision>
  <dcterms:created xsi:type="dcterms:W3CDTF">2018-03-31T05:17:17Z</dcterms:created>
  <dcterms:modified xsi:type="dcterms:W3CDTF">2018-04-02T12:23:22Z</dcterms:modified>
</cp:coreProperties>
</file>